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6032-DCC8-436C-9262-A8D3B764894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D5BF-529E-4C4C-9AB2-111B65A574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6032-DCC8-436C-9262-A8D3B764894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D5BF-529E-4C4C-9AB2-111B65A57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6032-DCC8-436C-9262-A8D3B764894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D5BF-529E-4C4C-9AB2-111B65A57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6032-DCC8-436C-9262-A8D3B764894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D5BF-529E-4C4C-9AB2-111B65A57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6032-DCC8-436C-9262-A8D3B764894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C41D5BF-529E-4C4C-9AB2-111B65A574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6032-DCC8-436C-9262-A8D3B764894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D5BF-529E-4C4C-9AB2-111B65A57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6032-DCC8-436C-9262-A8D3B764894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D5BF-529E-4C4C-9AB2-111B65A57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6032-DCC8-436C-9262-A8D3B764894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D5BF-529E-4C4C-9AB2-111B65A57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6032-DCC8-436C-9262-A8D3B764894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D5BF-529E-4C4C-9AB2-111B65A57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6032-DCC8-436C-9262-A8D3B764894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D5BF-529E-4C4C-9AB2-111B65A57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6032-DCC8-436C-9262-A8D3B764894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1D5BF-529E-4C4C-9AB2-111B65A57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EA6032-DCC8-436C-9262-A8D3B7648946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C41D5BF-529E-4C4C-9AB2-111B65A5746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Air Traffic Control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 Section B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Clearance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relieve congestion  on ground control frequency at busier airports, a discrete clearance delivery may be provided.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Tower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Responsible for the safe, orderly, and expeditious flow of all traffic which is landing, taking off, operating on and in the vicinity of an airport.</a:t>
            </a:r>
          </a:p>
          <a:p>
            <a:r>
              <a:rPr lang="en-US" i="1" dirty="0" smtClean="0"/>
              <a:t>Movement Areas</a:t>
            </a:r>
            <a:r>
              <a:rPr lang="en-US" dirty="0" smtClean="0"/>
              <a:t>: defined as runways, taxiways, and other areas which are used for taxiing, takeoffs, and landings, exclusive for loading ramps and parking areas.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 and Departure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Coordinate very closely with the ARTCC to integrate arrival traffic from the enroute stage to the terminal area, and transition departure traffic to the enroute phase. </a:t>
            </a:r>
          </a:p>
          <a:p>
            <a:r>
              <a:rPr lang="en-US" dirty="0" smtClean="0"/>
              <a:t>These services are designated as either basic or TRSS (terminal radar service area) service.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Radar Service for VFR Aircraft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Basic Radar Service</a:t>
            </a:r>
            <a:r>
              <a:rPr lang="en-US" dirty="0" smtClean="0"/>
              <a:t>: provides safety alerts, traffic advisories, limited vectoring, and sequencing at certain locations. </a:t>
            </a:r>
          </a:p>
          <a:p>
            <a:r>
              <a:rPr lang="en-US" i="1" dirty="0" smtClean="0"/>
              <a:t>TRSA Service</a:t>
            </a:r>
            <a:r>
              <a:rPr lang="en-US" dirty="0" smtClean="0"/>
              <a:t>: includes radar vectoring, sequencing, and separation for all IFR and participating VFR aircraft.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Flight Service 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weather briefings and handling flight plans, provide local airport advisory (LAA)s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Works Cited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Jeppesen. Guided Flight Discovery: Instrument Commercial. Englewood, CO, 2013.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78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Air Route Traffic Control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nationwide traffic separation during all phases of IFR flight using a network of radar and non-radar facilities. </a:t>
            </a:r>
          </a:p>
          <a:p>
            <a:pPr lvl="1"/>
            <a:r>
              <a:rPr lang="en-US" dirty="0" smtClean="0"/>
              <a:t>Including air traffic control centers, approach control, and departure control, control towers, ground controls, and clearance deliveries.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ARTCC Traffic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Separates IFR traffic from VFR aircraft and provides advisories to VFR aircraft on a work-load permitting basis.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the IFR Flight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Weather conditions are below VFR minimums</a:t>
            </a:r>
          </a:p>
          <a:p>
            <a:r>
              <a:rPr lang="en-US" dirty="0" smtClean="0"/>
              <a:t>Must submit flight plan to an AFSS or an air traffic control tower; by telephone or radio. </a:t>
            </a:r>
          </a:p>
          <a:p>
            <a:r>
              <a:rPr lang="en-US" dirty="0" smtClean="0"/>
              <a:t>Can also file domestic VFR and IFR flight plans through DUATS.</a:t>
            </a:r>
          </a:p>
          <a:p>
            <a:r>
              <a:rPr lang="en-US" dirty="0" smtClean="0"/>
              <a:t>Due to the time it takes to check all variables, flight plans should be filed at least 30 minutes prior to intended departure time. </a:t>
            </a:r>
          </a:p>
          <a:p>
            <a:r>
              <a:rPr lang="en-US" dirty="0" smtClean="0"/>
              <a:t>After Flight Plan is processed, the clearance will be ready when you call ATC at your departure airport.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Reports include</a:t>
            </a:r>
          </a:p>
          <a:p>
            <a:pPr lvl="1"/>
            <a:r>
              <a:rPr lang="en-US" dirty="0" smtClean="0"/>
              <a:t>AIRMETs, SIGMETs, Convective SIGMETs, urgent pilot weather reports (UUA) and Center Weather Advisories (CWAs) </a:t>
            </a:r>
          </a:p>
          <a:p>
            <a:r>
              <a:rPr lang="en-US" dirty="0" smtClean="0"/>
              <a:t>Two types of radar systems available to controllers to assist pilots in avoiding convective weather inflight</a:t>
            </a:r>
          </a:p>
          <a:p>
            <a:pPr lvl="1"/>
            <a:r>
              <a:rPr lang="en-US" dirty="0" smtClean="0"/>
              <a:t>Airport Surveillance Radar (ASR) </a:t>
            </a:r>
          </a:p>
          <a:p>
            <a:pPr lvl="2"/>
            <a:r>
              <a:rPr lang="en-US" dirty="0" smtClean="0"/>
              <a:t>Used by approach controllers to advise pilots of four levels of precipitation intensity</a:t>
            </a:r>
          </a:p>
          <a:p>
            <a:pPr lvl="3"/>
            <a:r>
              <a:rPr lang="en-US" dirty="0" smtClean="0"/>
              <a:t>Light, moderate, heavy, and extreme</a:t>
            </a:r>
          </a:p>
          <a:p>
            <a:pPr lvl="1"/>
            <a:r>
              <a:rPr lang="en-US" dirty="0" smtClean="0"/>
              <a:t>Weather and Radar Processor(WARP)</a:t>
            </a:r>
          </a:p>
          <a:p>
            <a:pPr lvl="2"/>
            <a:r>
              <a:rPr lang="en-US" dirty="0" smtClean="0"/>
              <a:t>Used by Center Controllers to notify pilots of three levels of precipitation intensity:</a:t>
            </a:r>
          </a:p>
          <a:p>
            <a:pPr lvl="3"/>
            <a:r>
              <a:rPr lang="en-US" dirty="0" smtClean="0"/>
              <a:t>Moderate, heavy, and extreme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Alerts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Issued by Center Controller when it becomes apparent that your flight is in unsafe proximity to terrain , obstructions, or other aircraft. </a:t>
            </a:r>
          </a:p>
          <a:p>
            <a:r>
              <a:rPr lang="en-US" i="1" dirty="0" smtClean="0"/>
              <a:t>Terrain or Obstruction Alert:</a:t>
            </a:r>
            <a:r>
              <a:rPr lang="en-US" dirty="0" smtClean="0"/>
              <a:t> is issued when Mode C altitude readout indicates your flight is below published minimum safe altitude for that area. </a:t>
            </a:r>
          </a:p>
          <a:p>
            <a:r>
              <a:rPr lang="en-US" i="1" dirty="0" smtClean="0"/>
              <a:t>Figure 3-30</a:t>
            </a:r>
            <a:endParaRPr lang="en-US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problem arises ATC is immediately available to render a wide variety of services:</a:t>
            </a:r>
          </a:p>
          <a:p>
            <a:pPr lvl="1"/>
            <a:r>
              <a:rPr lang="en-US" dirty="0" smtClean="0"/>
              <a:t>Clearing conflicting traffic or giving priority to aircraft in emergency situations.</a:t>
            </a:r>
          </a:p>
          <a:p>
            <a:pPr lvl="1"/>
            <a:r>
              <a:rPr lang="en-US" dirty="0" smtClean="0"/>
              <a:t>Providing radar vectors and, if required, a radar approach to the nearest suitable airport</a:t>
            </a:r>
          </a:p>
          <a:p>
            <a:pPr lvl="1"/>
            <a:r>
              <a:rPr lang="en-US" dirty="0" smtClean="0"/>
              <a:t>Alerting search and rescue (SAR) agencies in the area.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Terminal 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Within air traffic control system, each terminal facility is closely linked with the associated ARTCC to integrate the flow of IFR departures and arrivals. </a:t>
            </a:r>
          </a:p>
          <a:p>
            <a:r>
              <a:rPr lang="en-US" dirty="0" smtClean="0"/>
              <a:t>Include:</a:t>
            </a:r>
          </a:p>
          <a:p>
            <a:pPr lvl="1"/>
            <a:r>
              <a:rPr lang="en-US" dirty="0" smtClean="0"/>
              <a:t>ATIS, Ground Control, Clearance Delivery, Control Tower, Approach, and Departure Control, and FSS.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 Terminal Information Service </a:t>
            </a:r>
          </a:p>
          <a:p>
            <a:r>
              <a:rPr lang="en-US" dirty="0" smtClean="0"/>
              <a:t>Continuous, recorded broadcast of non-control information helps to improve control tower effectiveness and to reduce frequency congestion.</a:t>
            </a:r>
          </a:p>
          <a:p>
            <a:r>
              <a:rPr lang="en-US" dirty="0" smtClean="0"/>
              <a:t>Updated whenever any official weather is received, regardless of content change.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</TotalTime>
  <Words>667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Air Traffic Control System</vt:lpstr>
      <vt:lpstr>Air Route Traffic Control Center</vt:lpstr>
      <vt:lpstr>ARTCC Traffic Separation</vt:lpstr>
      <vt:lpstr>Processing the IFR Flight Plan</vt:lpstr>
      <vt:lpstr>Weather Information</vt:lpstr>
      <vt:lpstr>Safety Alerts</vt:lpstr>
      <vt:lpstr>Emergency Assistance</vt:lpstr>
      <vt:lpstr>Terminal Facilities</vt:lpstr>
      <vt:lpstr>ATIS</vt:lpstr>
      <vt:lpstr>Clearance Delivery</vt:lpstr>
      <vt:lpstr>Control Tower</vt:lpstr>
      <vt:lpstr>Approach and Departure Control</vt:lpstr>
      <vt:lpstr>Radar Service for VFR Aircraft</vt:lpstr>
      <vt:lpstr>Flight Service Stations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Traffic Control System</dc:title>
  <dc:creator>Regan</dc:creator>
  <cp:lastModifiedBy>Andrew974</cp:lastModifiedBy>
  <cp:revision>23</cp:revision>
  <dcterms:created xsi:type="dcterms:W3CDTF">2014-10-03T21:28:34Z</dcterms:created>
  <dcterms:modified xsi:type="dcterms:W3CDTF">2014-11-18T18:19:22Z</dcterms:modified>
</cp:coreProperties>
</file>